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3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5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0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6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9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6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9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5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9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2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1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8043F-73EB-4C71-B2AB-0D765E87E052}" type="datetimeFigureOut">
              <a:rPr lang="en-US" smtClean="0"/>
              <a:t>05/12/2020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0622-6C17-4208-B5B4-EAE891556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0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1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mr-IN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बी.ए. तृतीय वर्ष (पंचम सत्र )</a:t>
            </a:r>
            <a:br>
              <a:rPr lang="mr-IN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Semester - V</a:t>
            </a:r>
            <a:endParaRPr lang="en-US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r-I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पेपर क्र. IX – प्रादेशिक साहित्य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591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mr-IN" sz="4800" dirty="0" smtClean="0"/>
              <a:t>१)साहित्य अस्वादन – अभिरुचि का परिसंस्कर </a:t>
            </a:r>
            <a:br>
              <a:rPr lang="mr-IN" sz="4800" dirty="0" smtClean="0"/>
            </a:br>
            <a:r>
              <a:rPr lang="mr-IN" sz="4800" dirty="0" smtClean="0"/>
              <a:t/>
            </a:r>
            <a:br>
              <a:rPr lang="mr-IN" sz="4800" dirty="0" smtClean="0"/>
            </a:br>
            <a:r>
              <a:rPr lang="mr-IN" sz="4800" dirty="0" smtClean="0"/>
              <a:t>२)जीवन मुल्यो के प्रति आस्था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/>
          </a:bodyPr>
          <a:lstStyle/>
          <a:p>
            <a:endParaRPr lang="mr-IN" sz="4800" dirty="0" smtClean="0"/>
          </a:p>
          <a:p>
            <a:r>
              <a:rPr lang="mr-IN" sz="4800" dirty="0" smtClean="0"/>
              <a:t>३) प्रादेशिक साहित्य का ज्ञान </a:t>
            </a:r>
          </a:p>
          <a:p>
            <a:endParaRPr lang="mr-IN" sz="4800" dirty="0" smtClean="0"/>
          </a:p>
          <a:p>
            <a:r>
              <a:rPr lang="mr-IN" sz="4800" dirty="0" smtClean="0"/>
              <a:t>४) भारतीय साहित्य का अध्ययन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7226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dirty="0" smtClean="0"/>
              <a:t>१) मराठी का कहानी साहित्य : सामान्य परिचय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r-IN" sz="5400" dirty="0" smtClean="0"/>
              <a:t>२) दलित आत्मकथा साहित्य : सामान्य परिचय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5226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84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बी.ए. तृतीय वर्ष (पंचम सत्र )                       Semester - V</vt:lpstr>
      <vt:lpstr>१)साहित्य अस्वादन – अभिरुचि का परिसंस्कर   २)जीवन मुल्यो के प्रति आस्था </vt:lpstr>
      <vt:lpstr>१) मराठी का कहानी साहित्य : सामान्य परिचय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cp:revision>3</cp:revision>
  <dcterms:created xsi:type="dcterms:W3CDTF">2020-12-05T05:42:45Z</dcterms:created>
  <dcterms:modified xsi:type="dcterms:W3CDTF">2020-12-05T06:01:08Z</dcterms:modified>
</cp:coreProperties>
</file>